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99" r:id="rId2"/>
    <p:sldMasterId id="2147483712" r:id="rId3"/>
  </p:sldMasterIdLst>
  <p:notesMasterIdLst>
    <p:notesMasterId r:id="rId85"/>
  </p:notesMasterIdLst>
  <p:sldIdLst>
    <p:sldId id="256" r:id="rId4"/>
    <p:sldId id="403" r:id="rId5"/>
    <p:sldId id="404" r:id="rId6"/>
    <p:sldId id="405" r:id="rId7"/>
    <p:sldId id="406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332" r:id="rId16"/>
    <p:sldId id="333" r:id="rId17"/>
    <p:sldId id="394" r:id="rId18"/>
    <p:sldId id="336" r:id="rId19"/>
    <p:sldId id="334" r:id="rId20"/>
    <p:sldId id="267" r:id="rId21"/>
    <p:sldId id="268" r:id="rId22"/>
    <p:sldId id="352" r:id="rId23"/>
    <p:sldId id="353" r:id="rId24"/>
    <p:sldId id="269" r:id="rId25"/>
    <p:sldId id="270" r:id="rId26"/>
    <p:sldId id="354" r:id="rId27"/>
    <p:sldId id="355" r:id="rId28"/>
    <p:sldId id="356" r:id="rId29"/>
    <p:sldId id="397" r:id="rId30"/>
    <p:sldId id="357" r:id="rId31"/>
    <p:sldId id="358" r:id="rId32"/>
    <p:sldId id="275" r:id="rId33"/>
    <p:sldId id="411" r:id="rId34"/>
    <p:sldId id="413" r:id="rId35"/>
    <p:sldId id="412" r:id="rId36"/>
    <p:sldId id="362" r:id="rId37"/>
    <p:sldId id="280" r:id="rId38"/>
    <p:sldId id="281" r:id="rId39"/>
    <p:sldId id="363" r:id="rId40"/>
    <p:sldId id="364" r:id="rId41"/>
    <p:sldId id="365" r:id="rId42"/>
    <p:sldId id="366" r:id="rId43"/>
    <p:sldId id="367" r:id="rId44"/>
    <p:sldId id="368" r:id="rId45"/>
    <p:sldId id="369" r:id="rId46"/>
    <p:sldId id="370" r:id="rId47"/>
    <p:sldId id="371" r:id="rId48"/>
    <p:sldId id="372" r:id="rId49"/>
    <p:sldId id="373" r:id="rId50"/>
    <p:sldId id="374" r:id="rId51"/>
    <p:sldId id="375" r:id="rId52"/>
    <p:sldId id="402" r:id="rId53"/>
    <p:sldId id="301" r:id="rId54"/>
    <p:sldId id="302" r:id="rId55"/>
    <p:sldId id="303" r:id="rId56"/>
    <p:sldId id="304" r:id="rId57"/>
    <p:sldId id="377" r:id="rId58"/>
    <p:sldId id="378" r:id="rId59"/>
    <p:sldId id="379" r:id="rId60"/>
    <p:sldId id="380" r:id="rId61"/>
    <p:sldId id="381" r:id="rId62"/>
    <p:sldId id="382" r:id="rId63"/>
    <p:sldId id="383" r:id="rId64"/>
    <p:sldId id="384" r:id="rId65"/>
    <p:sldId id="385" r:id="rId66"/>
    <p:sldId id="386" r:id="rId67"/>
    <p:sldId id="387" r:id="rId68"/>
    <p:sldId id="388" r:id="rId69"/>
    <p:sldId id="389" r:id="rId70"/>
    <p:sldId id="390" r:id="rId71"/>
    <p:sldId id="391" r:id="rId72"/>
    <p:sldId id="392" r:id="rId73"/>
    <p:sldId id="393" r:id="rId74"/>
    <p:sldId id="407" r:id="rId75"/>
    <p:sldId id="408" r:id="rId76"/>
    <p:sldId id="409" r:id="rId77"/>
    <p:sldId id="322" r:id="rId78"/>
    <p:sldId id="323" r:id="rId79"/>
    <p:sldId id="324" r:id="rId80"/>
    <p:sldId id="410" r:id="rId81"/>
    <p:sldId id="329" r:id="rId82"/>
    <p:sldId id="330" r:id="rId83"/>
    <p:sldId id="331" r:id="rId8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3" roundtripDataSignature="AMtx7mg/ocjBpi/ZLYI8NYOXRZJ/q6hl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164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slide" Target="slides/slide81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5" Type="http://schemas.openxmlformats.org/officeDocument/2006/relationships/slide" Target="slides/slide2.xml"/><Relationship Id="rId95" Type="http://schemas.openxmlformats.org/officeDocument/2006/relationships/viewProps" Target="viewProps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slide" Target="slides/slide74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slide" Target="slides/slide77.xml"/><Relationship Id="rId85" Type="http://schemas.openxmlformats.org/officeDocument/2006/relationships/notesMaster" Target="notesMasters/notesMaster1.xml"/><Relationship Id="rId93" Type="http://customschemas.google.com/relationships/presentationmetadata" Target="metadata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slide" Target="slides/slide80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slide" Target="slides/slide78.xml"/><Relationship Id="rId94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97" Type="http://schemas.openxmlformats.org/officeDocument/2006/relationships/tableStyles" Target="tableStyles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61" Type="http://schemas.openxmlformats.org/officeDocument/2006/relationships/slide" Target="slides/slide58.xml"/><Relationship Id="rId82" Type="http://schemas.openxmlformats.org/officeDocument/2006/relationships/slide" Target="slides/slide79.xml"/><Relationship Id="rId19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94" name="Google Shape;4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4" name="Google Shape;54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9" name="Google Shape;54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5" name="Google Shape;5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3" name="Google Shape;56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5" name="Google Shape;57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0" name="Google Shape;58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82978E49-89A1-AC0D-F1BF-8F1E9DEB4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1B27F2A3-270C-6359-D4F7-6B3F01B764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C8A648D1-19E1-4B0A-433D-7F02CA0B41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043672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D580B1A8-E851-17B1-EFFE-BB033660C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BA79253B-E3AB-E85D-1CD7-13F279CFCC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6468377D-71F0-1790-CFCD-215A7A452A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417797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>
          <a:extLst>
            <a:ext uri="{FF2B5EF4-FFF2-40B4-BE49-F238E27FC236}">
              <a16:creationId xmlns:a16="http://schemas.microsoft.com/office/drawing/2014/main" id="{306B5199-3EA8-8ACF-0ECA-0F4A55ADF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4:notes">
            <a:extLst>
              <a:ext uri="{FF2B5EF4-FFF2-40B4-BE49-F238E27FC236}">
                <a16:creationId xmlns:a16="http://schemas.microsoft.com/office/drawing/2014/main" id="{0DD88A12-50DC-7380-ACC2-694F4CDCEF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2" name="Google Shape;662;p14:notes">
            <a:extLst>
              <a:ext uri="{FF2B5EF4-FFF2-40B4-BE49-F238E27FC236}">
                <a16:creationId xmlns:a16="http://schemas.microsoft.com/office/drawing/2014/main" id="{FC5EFEF2-5866-1518-9D4B-C37AC3B6D5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49702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>
          <a:extLst>
            <a:ext uri="{FF2B5EF4-FFF2-40B4-BE49-F238E27FC236}">
              <a16:creationId xmlns:a16="http://schemas.microsoft.com/office/drawing/2014/main" id="{64C2E367-50AA-03B7-8D80-92C6DAF5E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4:notes">
            <a:extLst>
              <a:ext uri="{FF2B5EF4-FFF2-40B4-BE49-F238E27FC236}">
                <a16:creationId xmlns:a16="http://schemas.microsoft.com/office/drawing/2014/main" id="{89411460-93C2-1D70-3AF0-BF58D2BA33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2" name="Google Shape;662;p14:notes">
            <a:extLst>
              <a:ext uri="{FF2B5EF4-FFF2-40B4-BE49-F238E27FC236}">
                <a16:creationId xmlns:a16="http://schemas.microsoft.com/office/drawing/2014/main" id="{5F23CCC2-A3E5-F1F9-798E-B119166E33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780058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>
          <a:extLst>
            <a:ext uri="{FF2B5EF4-FFF2-40B4-BE49-F238E27FC236}">
              <a16:creationId xmlns:a16="http://schemas.microsoft.com/office/drawing/2014/main" id="{64E5BE12-E270-5AA4-0D06-D18202B8A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11:notes">
            <a:extLst>
              <a:ext uri="{FF2B5EF4-FFF2-40B4-BE49-F238E27FC236}">
                <a16:creationId xmlns:a16="http://schemas.microsoft.com/office/drawing/2014/main" id="{E519EBA9-8E9D-F754-7AA8-1E5090C544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6" name="Google Shape;646;p11:notes">
            <a:extLst>
              <a:ext uri="{FF2B5EF4-FFF2-40B4-BE49-F238E27FC236}">
                <a16:creationId xmlns:a16="http://schemas.microsoft.com/office/drawing/2014/main" id="{A1B7127F-E92F-E659-8C99-EF96DD7419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6710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0">
          <a:extLst>
            <a:ext uri="{FF2B5EF4-FFF2-40B4-BE49-F238E27FC236}">
              <a16:creationId xmlns:a16="http://schemas.microsoft.com/office/drawing/2014/main" id="{04E379AA-5D96-4F11-F988-1D40BD1DA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16:notes">
            <a:extLst>
              <a:ext uri="{FF2B5EF4-FFF2-40B4-BE49-F238E27FC236}">
                <a16:creationId xmlns:a16="http://schemas.microsoft.com/office/drawing/2014/main" id="{E15D651A-82CD-8E9D-E3D6-955DB83E85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2" name="Google Shape;672;p16:notes">
            <a:extLst>
              <a:ext uri="{FF2B5EF4-FFF2-40B4-BE49-F238E27FC236}">
                <a16:creationId xmlns:a16="http://schemas.microsoft.com/office/drawing/2014/main" id="{8BA140A5-C7D5-223D-6D66-C1F42BC173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9155332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6" name="Google Shape;6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7" name="Google Shape;6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30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1418A8C5-0A25-116A-638B-5838763A7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83342F2-34F9-82B3-7092-75FA6ACAF8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FFED26AB-2BCB-2829-9C62-3B4F1D70A6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095998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8C3F3603-2C94-CF1A-4914-A140840D5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614FC07A-AA46-E2BA-9A3F-AD0AB1BADDE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4546674-5BCC-A1ED-EA2C-5190F6DE1B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580953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FFFFE669-3E5B-6C15-E8DA-39CDA2173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14D6D33-D8D5-1638-4C04-62F160C77B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789CC23-0944-3AC7-0B05-DDBE6FFD54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035512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>
          <a:extLst>
            <a:ext uri="{FF2B5EF4-FFF2-40B4-BE49-F238E27FC236}">
              <a16:creationId xmlns:a16="http://schemas.microsoft.com/office/drawing/2014/main" id="{8D03C262-C282-2CE9-ABB3-E1232856E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1:notes">
            <a:extLst>
              <a:ext uri="{FF2B5EF4-FFF2-40B4-BE49-F238E27FC236}">
                <a16:creationId xmlns:a16="http://schemas.microsoft.com/office/drawing/2014/main" id="{4EFB51E1-FF6E-301B-4965-13B0F94E06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8" name="Google Shape;698;p21:notes">
            <a:extLst>
              <a:ext uri="{FF2B5EF4-FFF2-40B4-BE49-F238E27FC236}">
                <a16:creationId xmlns:a16="http://schemas.microsoft.com/office/drawing/2014/main" id="{BC1F2E17-E693-BD46-A6FA-D697755B1C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290340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8" name="Google Shape;6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3b0d0b7c168_0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g3b0d0b7c16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0" name="Google Shape;72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5" name="Google Shape;72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0" name="Google Shape;73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37" name="Google Shape;73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2" name="Google Shape;74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7" name="Google Shape;74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2" name="Google Shape;75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8" name="Google Shape;75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3" name="Google Shape;76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3b0d0b7c168_0_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g3b0d0b7c16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8" name="Google Shape;768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3" name="Google Shape;77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>
          <a:extLst>
            <a:ext uri="{FF2B5EF4-FFF2-40B4-BE49-F238E27FC236}">
              <a16:creationId xmlns:a16="http://schemas.microsoft.com/office/drawing/2014/main" id="{3A6D7676-5990-CD44-4266-BCD4D86C9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36:notes">
            <a:extLst>
              <a:ext uri="{FF2B5EF4-FFF2-40B4-BE49-F238E27FC236}">
                <a16:creationId xmlns:a16="http://schemas.microsoft.com/office/drawing/2014/main" id="{2131B2AE-B798-1521-DCD1-66D0DE5374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36:notes">
            <a:extLst>
              <a:ext uri="{FF2B5EF4-FFF2-40B4-BE49-F238E27FC236}">
                <a16:creationId xmlns:a16="http://schemas.microsoft.com/office/drawing/2014/main" id="{C0CD4E42-59F2-4D03-23AF-A895D3A49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3129562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g3aa94af582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0" name="Google Shape;820;g3aa94af582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g3aa94af582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51</a:t>
            </a:fld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g3b0d390a270_0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g3b0d390a27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g3b0d390a270_0_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g3b0d390a27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3b0d390a270_0_1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g3b0d390a27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5" name="Google Shape;80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0" name="Google Shape;810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3b0d0b7c168_0_1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g3b0d0b7c16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5" name="Google Shape;815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8" name="Google Shape;82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834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5" name="Google Shape;83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0" name="Google Shape;840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6" name="Google Shape;846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1" name="Google Shape;85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56" name="Google Shape;856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7" name="Google Shape;857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3" name="Google Shape;863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2" name="Google Shape;52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5" name="Google Shape;87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0" name="Google Shape;880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7" name="Google Shape;887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g3b0d390a270_0_3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5" name="Google Shape;955;g3b0d390a27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g3b0d390a270_0_3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2" name="Google Shape;962;g3b0d390a270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9" name="Google Shape;869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0" name="Google Shape;870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6" name="Google Shape;876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9" name="Google Shape;5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3" name="Google Shape;883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9" name="Google Shape;989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3b0d390a270_0_5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g3b0d390a270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g3b0d390a270_0_6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2" name="Google Shape;1002;g3b0d390a270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g3b0d390a270_0_6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9" name="Google Shape;1009;g3b0d390a270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4" name="Google Shape;53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9" name="Google Shape;53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readbible.org/Members/Bona/For-Bible/GosepelsMeaning/sundaygosepel/Year_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4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4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"/>
          <p:cNvSpPr txBox="1"/>
          <p:nvPr/>
        </p:nvSpPr>
        <p:spPr>
          <a:xfrm>
            <a:off x="106363" y="1999929"/>
            <a:ext cx="9037500" cy="16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4800" b="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禮儀年甲年</a:t>
            </a:r>
            <a:r>
              <a:rPr lang="zh-CN" altLang="en-US" sz="4800" b="0" i="0" u="sng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聖家節</a:t>
            </a:r>
            <a:endParaRPr sz="4800" b="0" i="0" u="sng" strike="noStrike" cap="none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4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48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497" name="Google Shape;497;p1"/>
          <p:cNvSpPr txBox="1"/>
          <p:nvPr/>
        </p:nvSpPr>
        <p:spPr>
          <a:xfrm>
            <a:off x="1089563" y="4652975"/>
            <a:ext cx="75708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</a:t>
            </a:r>
            <a:r>
              <a:rPr lang="zh-CN" altLang="en-US" sz="4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</a:t>
            </a:r>
            <a:r>
              <a:rPr lang="zh-CN" altLang="en-US" sz="4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彌撒即將開始</a:t>
            </a:r>
            <a:r>
              <a:rPr lang="zh-CN" altLang="en-US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98" name="Google Shape;498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9" name="Google Shape;499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F039B3-189C-625A-B27B-A348578D4B37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4A988B-5AA2-65DD-67D7-69E1A3CA383F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5AB1BF-6A8C-C058-45A2-06C2388F666C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826CFC-E094-CD45-C046-A46A4540DF42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6"/>
          <p:cNvSpPr txBox="1"/>
          <p:nvPr/>
        </p:nvSpPr>
        <p:spPr>
          <a:xfrm>
            <a:off x="611188" y="44450"/>
            <a:ext cx="8208962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6000" b="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6000" b="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7"/>
          <p:cNvSpPr txBox="1"/>
          <p:nvPr/>
        </p:nvSpPr>
        <p:spPr>
          <a:xfrm>
            <a:off x="464861" y="333375"/>
            <a:ext cx="83820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憐我們，赦免我們的罪，使我們得到永生。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52" name="Google Shape;552;p7"/>
          <p:cNvSpPr/>
          <p:nvPr/>
        </p:nvSpPr>
        <p:spPr>
          <a:xfrm>
            <a:off x="472935" y="5159375"/>
            <a:ext cx="6607175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8"/>
          <p:cNvSpPr txBox="1"/>
          <p:nvPr/>
        </p:nvSpPr>
        <p:spPr>
          <a:xfrm>
            <a:off x="7815262" y="6354763"/>
            <a:ext cx="1474787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垂憐經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60" name="Google Shape;560;p8"/>
          <p:cNvSpPr txBox="1"/>
          <p:nvPr/>
        </p:nvSpPr>
        <p:spPr>
          <a:xfrm>
            <a:off x="8459788" y="6354763"/>
            <a:ext cx="18573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B0E55-BBF3-9820-3C41-62C4EA119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6" y="278691"/>
            <a:ext cx="8169965" cy="6217920"/>
          </a:xfrm>
        </p:spPr>
        <p:txBody>
          <a:bodyPr/>
          <a:lstStyle/>
          <a:p>
            <a:r>
              <a:rPr lang="zh-TW" altLang="en-US" sz="6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天主在天受光榮。</a:t>
            </a:r>
            <a:br>
              <a:rPr lang="en-US" altLang="zh-TW" sz="66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主愛的人在世享平安。</a:t>
            </a:r>
          </a:p>
        </p:txBody>
      </p:sp>
      <p:sp>
        <p:nvSpPr>
          <p:cNvPr id="3" name="Google Shape;559;p8">
            <a:extLst>
              <a:ext uri="{FF2B5EF4-FFF2-40B4-BE49-F238E27FC236}">
                <a16:creationId xmlns:a16="http://schemas.microsoft.com/office/drawing/2014/main" id="{C92B9127-F1CC-7B9D-CAFA-A38F2593D7BB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-1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1358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CA652CF-BFAC-6D6B-5CC5-94AAF16BDB37}"/>
              </a:ext>
            </a:extLst>
          </p:cNvPr>
          <p:cNvSpPr txBox="1"/>
          <p:nvPr/>
        </p:nvSpPr>
        <p:spPr>
          <a:xfrm>
            <a:off x="238542" y="924340"/>
            <a:ext cx="862716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主、天主、天上的君王、全能的天主聖父， </a:t>
            </a:r>
            <a:endParaRPr lang="en-US" altLang="zh-TW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我們為了祢無上的光榮， 讚美祢、稱頌祢、朝拜祢、顯揚祢、感謝祢。</a:t>
            </a:r>
            <a:endParaRPr lang="zh-CN" altLang="en-US" sz="6000" dirty="0"/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EA7673A3-E91A-1880-3DEB-819201985646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-2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1378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4AD57-329B-CD54-B8A3-A1D4789B0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76A580C-D661-19AE-EB49-0E52C0ACD6AC}"/>
              </a:ext>
            </a:extLst>
          </p:cNvPr>
          <p:cNvSpPr txBox="1"/>
          <p:nvPr/>
        </p:nvSpPr>
        <p:spPr>
          <a:xfrm>
            <a:off x="516834" y="151179"/>
            <a:ext cx="8627166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主、耶穌基督、獨生子； </a:t>
            </a:r>
            <a:b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主、天主、天主的羔羊，聖父之子；</a:t>
            </a:r>
            <a:b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除免世罪者，求祢垂憐</a:t>
            </a:r>
            <a:endParaRPr lang="en-US" altLang="zh-TW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我們。</a:t>
            </a:r>
            <a:endParaRPr lang="en-US" altLang="zh-TW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除免世罪者，求祢俯聽</a:t>
            </a:r>
            <a:endParaRPr lang="en-US" altLang="zh-TW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我們的祈禱。</a:t>
            </a:r>
            <a:endParaRPr lang="zh-CN" altLang="en-US" sz="6000" dirty="0"/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5444D775-3DA1-036F-126A-C4338EE574AB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-3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151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F2DF9-2365-5C4F-73D8-B3D4CE929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04" y="557784"/>
            <a:ext cx="7772400" cy="5742432"/>
          </a:xfrm>
        </p:spPr>
        <p:txBody>
          <a:bodyPr/>
          <a:lstStyle/>
          <a:p>
            <a:pPr algn="l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坐在聖父之右者，</a:t>
            </a:r>
            <a:b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求祢垂憐我們；</a:t>
            </a:r>
            <a:b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TW" altLang="en-US" sz="6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因為只有祢是聖的，只有祢是主，</a:t>
            </a:r>
            <a:br>
              <a:rPr lang="en-US" altLang="zh-TW" sz="6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TW" altLang="en-US" sz="6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只有祢是至高無上的。</a:t>
            </a:r>
          </a:p>
        </p:txBody>
      </p:sp>
      <p:sp>
        <p:nvSpPr>
          <p:cNvPr id="3" name="Google Shape;559;p8">
            <a:extLst>
              <a:ext uri="{FF2B5EF4-FFF2-40B4-BE49-F238E27FC236}">
                <a16:creationId xmlns:a16="http://schemas.microsoft.com/office/drawing/2014/main" id="{765A969D-E529-6E3C-0D08-2A62D6C4C717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-4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3168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4F79D-6C19-9D16-9CEF-2EAA6075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522" y="609600"/>
            <a:ext cx="7772400" cy="5437632"/>
          </a:xfrm>
        </p:spPr>
        <p:txBody>
          <a:bodyPr/>
          <a:lstStyle/>
          <a:p>
            <a:pPr algn="l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耶穌基督，祢和聖神，同享天主聖父的光榮。</a:t>
            </a:r>
            <a:r>
              <a:rPr lang="zh-TW" altLang="zh-TW" sz="6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lang="zh-TW" altLang="en-US" sz="6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Google Shape;559;p8">
            <a:extLst>
              <a:ext uri="{FF2B5EF4-FFF2-40B4-BE49-F238E27FC236}">
                <a16:creationId xmlns:a16="http://schemas.microsoft.com/office/drawing/2014/main" id="{61579654-DB65-B155-BE45-A5E4ECF69F1E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光榮頌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-5 of 5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7068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9"/>
          <p:cNvSpPr txBox="1"/>
          <p:nvPr/>
        </p:nvSpPr>
        <p:spPr>
          <a:xfrm>
            <a:off x="323850" y="3333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66" name="Google Shape;566;p9"/>
          <p:cNvSpPr txBox="1"/>
          <p:nvPr/>
        </p:nvSpPr>
        <p:spPr>
          <a:xfrm>
            <a:off x="395288" y="1844675"/>
            <a:ext cx="8280400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祂和祢及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526774" y="377481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643;p10">
            <a:extLst>
              <a:ext uri="{FF2B5EF4-FFF2-40B4-BE49-F238E27FC236}">
                <a16:creationId xmlns:a16="http://schemas.microsoft.com/office/drawing/2014/main" id="{53767058-63F0-5C53-A713-6DEEC0EE80EE}"/>
              </a:ext>
            </a:extLst>
          </p:cNvPr>
          <p:cNvSpPr txBox="1"/>
          <p:nvPr/>
        </p:nvSpPr>
        <p:spPr>
          <a:xfrm>
            <a:off x="539700" y="2776315"/>
            <a:ext cx="8064600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</a:t>
            </a:r>
            <a:r>
              <a:rPr lang="en-US" altLang="zh-TW" sz="66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  <a:r>
              <a:rPr lang="zh-TW" sz="6600" b="0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一</a:t>
            </a:r>
            <a:endParaRPr lang="en-US" altLang="zh-TW" sz="6600" b="0" i="0" u="none" strike="noStrike" cap="none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zh-TW" altLang="en-US"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lvl="0" indent="-457200" algn="ctr">
              <a:spcBef>
                <a:spcPts val="560"/>
              </a:spcBef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zh-CN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TW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德訓篇</a:t>
            </a:r>
            <a:r>
              <a:rPr lang="en-US" altLang="zh-CN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lang="zh-TW" altLang="en-US" sz="40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0DAA502-69F6-CFBA-98BC-0774E7F08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德訓篇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88BCA05-D732-C999-3E7A-9687F6716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德訓篇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71A919B-F7BD-80F9-CCE2-F81E10AA7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德訓篇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E5D2A0A-8551-5A75-89F7-2CAF8E2BB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德訓篇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10575" y="1841700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>
            <a:spLocks noGrp="1"/>
          </p:cNvSpPr>
          <p:nvPr>
            <p:ph type="title" idx="4294967295"/>
          </p:nvPr>
        </p:nvSpPr>
        <p:spPr>
          <a:xfrm>
            <a:off x="571212" y="236808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無數天神空際臨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952AD-2CF5-DA8F-D932-AB132DECB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9D88A-7F07-F927-9EB2-C33403903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FA94E0-52FB-F29B-5273-FF173202E40C}"/>
              </a:ext>
            </a:extLst>
          </p:cNvPr>
          <p:cNvSpPr txBox="1"/>
          <p:nvPr/>
        </p:nvSpPr>
        <p:spPr>
          <a:xfrm>
            <a:off x="117987" y="89624"/>
            <a:ext cx="8863782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PMingLiu"/>
              </a:rPr>
              <a:t> </a:t>
            </a:r>
          </a:p>
          <a:p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上主命令兒女尊敬父親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也明定了母親對兒權利。孝敬父親的人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必能補償罪過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並且能戒避罪惡。孝敬母親的人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就像積蓄珍寶的人。孝敬父親的人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必在兒女身上獲得喜樂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在祈禱之日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必蒙應允。孝敬父親的人必享長壽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聽從父親的人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必使母親得到安慰。</a:t>
            </a: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92DC1A23-15CE-71E7-5EA5-DF3F9EA0A005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讀經一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-1 of 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888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4900C-605A-FC23-EA6B-69882D237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1B157-A699-33BD-4754-B52CC6F8F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609600"/>
            <a:ext cx="7965831" cy="5896708"/>
          </a:xfrm>
        </p:spPr>
        <p:txBody>
          <a:bodyPr/>
          <a:lstStyle/>
          <a:p>
            <a:br>
              <a:rPr lang="en-US" altLang="zh-TW" dirty="0"/>
            </a:b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C0F95D-B77A-CD1C-EA70-8600CABD9BF6}"/>
              </a:ext>
            </a:extLst>
          </p:cNvPr>
          <p:cNvSpPr txBox="1"/>
          <p:nvPr/>
        </p:nvSpPr>
        <p:spPr>
          <a:xfrm>
            <a:off x="293590" y="244473"/>
            <a:ext cx="856370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altLang="en-US" sz="48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一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PMingLiu"/>
              </a:rPr>
              <a:t> </a:t>
            </a:r>
            <a:r>
              <a:rPr lang="en-US" altLang="zh-TW" sz="4800" b="1" dirty="0">
                <a:solidFill>
                  <a:srgbClr val="002060"/>
                </a:solidFill>
                <a:latin typeface="PMingLiu"/>
                <a:ea typeface="PMingLiu"/>
                <a:cs typeface="Times New Roman" panose="02020603050405020304" pitchFamily="18" charset="0"/>
                <a:sym typeface="PMingLiu"/>
              </a:rPr>
              <a:t>(continue)</a:t>
            </a:r>
          </a:p>
          <a:p>
            <a:pPr fontAlgn="base"/>
            <a:endParaRPr lang="en-US" altLang="zh-TW" sz="3200" b="1" dirty="0">
              <a:solidFill>
                <a:srgbClr val="002060"/>
              </a:solidFill>
              <a:latin typeface="PMingLiu"/>
              <a:ea typeface="PMingLiu"/>
              <a:sym typeface="PMingLiu"/>
            </a:endParaRPr>
          </a:p>
          <a:p>
            <a:pPr fontAlgn="base"/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我兒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你父親年老了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你當扶助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在他有生之日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不要使他憂傷。若是他的智力衰退了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你要對他有耐心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不要因為你年富力強就藐視他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因為你對父親的孝愛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定不會被遺忘的。因為你容忍母親的過失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必獲賞報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天主必依公義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振興你的家庭。</a:t>
            </a: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03E989E2-3209-EF11-4C20-1B039691571A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讀經一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-2 of 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61357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lang="en-US" altLang="zh-TW" sz="66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600" b="1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12"/>
          <p:cNvSpPr txBox="1"/>
          <p:nvPr/>
        </p:nvSpPr>
        <p:spPr>
          <a:xfrm>
            <a:off x="592931" y="404664"/>
            <a:ext cx="7958138" cy="12969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答     唱     詠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E7F26-C593-7635-43F6-0FF22D73BC1E}"/>
              </a:ext>
            </a:extLst>
          </p:cNvPr>
          <p:cNvSpPr txBox="1"/>
          <p:nvPr/>
        </p:nvSpPr>
        <p:spPr>
          <a:xfrm>
            <a:off x="744792" y="2858193"/>
            <a:ext cx="817403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5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答: </a:t>
            </a:r>
            <a:r>
              <a:rPr lang="en-US" altLang="en-US" sz="54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凡誠心誠意敬畏上主</a:t>
            </a:r>
            <a:r>
              <a:rPr lang="en-US" altLang="en-US" sz="5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、</a:t>
            </a:r>
          </a:p>
          <a:p>
            <a:r>
              <a:rPr lang="en-US" altLang="en-US" sz="54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遵行祂道路的人,真是有福</a:t>
            </a:r>
            <a:endParaRPr lang="en-US" sz="5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5B2C4E69-19DB-B6CA-16AD-63E0B7171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43;p10">
            <a:extLst>
              <a:ext uri="{FF2B5EF4-FFF2-40B4-BE49-F238E27FC236}">
                <a16:creationId xmlns:a16="http://schemas.microsoft.com/office/drawing/2014/main" id="{2659005B-30F0-DAB4-C00A-296C50FC5FA3}"/>
              </a:ext>
            </a:extLst>
          </p:cNvPr>
          <p:cNvSpPr txBox="1"/>
          <p:nvPr/>
        </p:nvSpPr>
        <p:spPr>
          <a:xfrm>
            <a:off x="311102" y="2020942"/>
            <a:ext cx="8455213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</a:t>
            </a:r>
            <a:r>
              <a:rPr lang="en-US" alt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  <a:r>
              <a:rPr lang="zh-CN" altLang="en-US" sz="6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二</a:t>
            </a:r>
            <a:endParaRPr lang="en-US" altLang="zh-TW"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zh-TW" altLang="en-US" sz="66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lvl="0" indent="-457200" algn="ctr">
              <a:spcBef>
                <a:spcPts val="560"/>
              </a:spcBef>
              <a:buClr>
                <a:schemeClr val="dk1"/>
              </a:buClr>
              <a:buSzPts val="2800"/>
              <a:buFont typeface="Times New Roman"/>
              <a:buChar char="•"/>
            </a:pPr>
            <a:r>
              <a:rPr lang="zh-CN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TW" altLang="en-US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聖保祿宗徒致哥羅森人書</a:t>
            </a:r>
            <a:r>
              <a:rPr lang="en-US" altLang="zh-CN" sz="4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lang="zh-TW" altLang="en-US" sz="40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13140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0BDC664F-4A8B-9A7B-AE6C-7F6FBDD2E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32C4E665-5DC0-7CBE-C2FF-5FDF5220D85C}"/>
              </a:ext>
            </a:extLst>
          </p:cNvPr>
          <p:cNvSpPr txBox="1"/>
          <p:nvPr/>
        </p:nvSpPr>
        <p:spPr>
          <a:xfrm>
            <a:off x="396150" y="241696"/>
            <a:ext cx="8351700" cy="6001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CN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>
              <a:buClr>
                <a:srgbClr val="002060"/>
              </a:buClr>
              <a:buSzPts val="72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你們是天主所揀選的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所鍾愛的聖徒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因此要有憐憫的心腸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要仁慈、謙虛、良善和忍耐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如果對人有怨恨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該彼此擔待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互相寬恕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主寬恕了你們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你們也要照樣寬恕別人。尤其是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在一切事上你們該有愛德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因為愛是全德的關鍵。</a:t>
            </a:r>
            <a:endParaRPr lang="en-US" altLang="zh-TW" sz="4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6" name="Google Shape;559;p8">
            <a:extLst>
              <a:ext uri="{FF2B5EF4-FFF2-40B4-BE49-F238E27FC236}">
                <a16:creationId xmlns:a16="http://schemas.microsoft.com/office/drawing/2014/main" id="{3FB94138-59CF-B0A9-E94B-27F3D52CCB9F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-1 of 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1955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>
          <a:extLst>
            <a:ext uri="{FF2B5EF4-FFF2-40B4-BE49-F238E27FC236}">
              <a16:creationId xmlns:a16="http://schemas.microsoft.com/office/drawing/2014/main" id="{9FA41908-604D-D2C6-1F75-DB71C11DE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4">
            <a:extLst>
              <a:ext uri="{FF2B5EF4-FFF2-40B4-BE49-F238E27FC236}">
                <a16:creationId xmlns:a16="http://schemas.microsoft.com/office/drawing/2014/main" id="{DCF71FB9-B83E-DDE8-6765-DC5DE16D887C}"/>
              </a:ext>
            </a:extLst>
          </p:cNvPr>
          <p:cNvSpPr txBox="1"/>
          <p:nvPr/>
        </p:nvSpPr>
        <p:spPr>
          <a:xfrm>
            <a:off x="73741" y="351254"/>
            <a:ext cx="8863781" cy="6093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400" b="1" i="0" u="none" strike="noStrike" cap="none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sz="4400" b="1" i="0" u="none" strike="noStrike" cap="none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/>
                <a:sym typeface="PMingLiu"/>
              </a:rPr>
              <a:t>二</a:t>
            </a:r>
            <a:r>
              <a:rPr lang="zh-TW" sz="4400" b="1" i="0" u="none" strike="noStrike" cap="none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/>
                <a:sym typeface="PMingLiu"/>
              </a:rPr>
              <a:t> </a:t>
            </a:r>
            <a:r>
              <a:rPr lang="zh-TW" sz="4400" b="1" i="0" u="none" strike="noStrike" cap="none" dirty="0">
                <a:solidFill>
                  <a:srgbClr val="002060"/>
                </a:solidFill>
                <a:latin typeface="+mj-ea"/>
                <a:ea typeface="+mj-ea"/>
                <a:cs typeface="PMingLiu"/>
                <a:sym typeface="PMingLiu"/>
              </a:rPr>
              <a:t>(continue)</a:t>
            </a:r>
            <a:endParaRPr sz="4400" b="0" i="0" u="none" strike="noStrike" cap="none" dirty="0">
              <a:solidFill>
                <a:srgbClr val="000000"/>
              </a:solidFill>
              <a:latin typeface="+mj-ea"/>
              <a:ea typeface="+mj-ea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altLang="zh-CN" sz="2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altLang="zh-CN" sz="2800" dirty="0"/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還要讓你們的心中常享受基督的平安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天主召喚你們歸於一體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也正是為此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所以你們該有感恩之心。要讓基督的話充分地保存在你們心中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用盡智慧彼此教導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互相規勸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懷着感恩的心情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以聖詠、聖詩和聖歌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讚頌天主。</a:t>
            </a:r>
            <a:endParaRPr sz="4400" b="0" i="0" u="none" strike="noStrike" cap="none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sym typeface="Arial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C24A2A3F-BF15-2B78-91CA-E8D8412F7CA7}"/>
              </a:ext>
            </a:extLst>
          </p:cNvPr>
          <p:cNvSpPr txBox="1"/>
          <p:nvPr/>
        </p:nvSpPr>
        <p:spPr>
          <a:xfrm>
            <a:off x="7345017" y="624191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-2 of 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5057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>
          <a:extLst>
            <a:ext uri="{FF2B5EF4-FFF2-40B4-BE49-F238E27FC236}">
              <a16:creationId xmlns:a16="http://schemas.microsoft.com/office/drawing/2014/main" id="{A6223C76-45A2-D9DB-F3E7-8F6820724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4">
            <a:extLst>
              <a:ext uri="{FF2B5EF4-FFF2-40B4-BE49-F238E27FC236}">
                <a16:creationId xmlns:a16="http://schemas.microsoft.com/office/drawing/2014/main" id="{10DC76C5-57C3-8080-117C-0D834930A31D}"/>
              </a:ext>
            </a:extLst>
          </p:cNvPr>
          <p:cNvSpPr txBox="1"/>
          <p:nvPr/>
        </p:nvSpPr>
        <p:spPr>
          <a:xfrm>
            <a:off x="180667" y="70139"/>
            <a:ext cx="8782665" cy="667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/>
                <a:sym typeface="PMingLiu"/>
              </a:rPr>
              <a:t>讀 經 </a:t>
            </a:r>
            <a:r>
              <a:rPr lang="zh-TW" sz="4800" b="1" i="0" u="none" strike="noStrike" cap="none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/>
                <a:sym typeface="PMingLiu"/>
              </a:rPr>
              <a:t>二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/>
                <a:sym typeface="PMingLiu"/>
              </a:rPr>
              <a:t> </a:t>
            </a: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DFKai-SB" panose="03000509000000000000"/>
                <a:cs typeface="PMingLiu"/>
                <a:sym typeface="PMingLiu"/>
              </a:rPr>
              <a:t>(continue)</a:t>
            </a:r>
            <a:endParaRPr lang="en-US" altLang="zh-TW" sz="4800" b="1" i="0" u="none" strike="noStrike" cap="none" dirty="0">
              <a:solidFill>
                <a:srgbClr val="002060"/>
              </a:solidFill>
              <a:latin typeface="PMingLiu"/>
              <a:ea typeface="DFKai-SB" panose="03000509000000000000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b="1" dirty="0">
              <a:solidFill>
                <a:srgbClr val="002060"/>
              </a:solidFill>
              <a:latin typeface="PMingLiu"/>
              <a:ea typeface="DFKai-SB" panose="03000509000000000000"/>
              <a:sym typeface="PMingLiu"/>
            </a:endParaRPr>
          </a:p>
          <a:p>
            <a:pPr lvl="0">
              <a:buClr>
                <a:srgbClr val="002060"/>
              </a:buClr>
              <a:buSzPts val="7200"/>
            </a:pP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你們無論作什麼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說什麼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都該因主耶穌的名而行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藉着祂感謝天主聖父。</a:t>
            </a:r>
            <a:endParaRPr lang="en-US" altLang="zh-TW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>
              <a:buClr>
                <a:srgbClr val="002060"/>
              </a:buClr>
              <a:buSzPts val="7200"/>
            </a:pP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你們作妻子的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要服從丈夫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這是敬奉上主的人所當行的。你們作丈夫的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要愛妻子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不要虐待她們。你們作兒女的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要事事聽從父母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因為這是主所喜悅的。你們作父母的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不要壓制你們的兒女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免得他們灰心喪志。</a:t>
            </a:r>
            <a:endParaRPr lang="en-US" altLang="zh-TW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Google Shape;559;p8">
            <a:extLst>
              <a:ext uri="{FF2B5EF4-FFF2-40B4-BE49-F238E27FC236}">
                <a16:creationId xmlns:a16="http://schemas.microsoft.com/office/drawing/2014/main" id="{388F46BC-B830-F28A-9FD4-DCD17ABEE6EF}"/>
              </a:ext>
            </a:extLst>
          </p:cNvPr>
          <p:cNvSpPr txBox="1"/>
          <p:nvPr/>
        </p:nvSpPr>
        <p:spPr>
          <a:xfrm>
            <a:off x="7345017" y="6418570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讀經二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-3 of 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43666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>
          <a:extLst>
            <a:ext uri="{FF2B5EF4-FFF2-40B4-BE49-F238E27FC236}">
              <a16:creationId xmlns:a16="http://schemas.microsoft.com/office/drawing/2014/main" id="{2F546046-CE59-5545-1510-3C745D9D3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1">
            <a:extLst>
              <a:ext uri="{FF2B5EF4-FFF2-40B4-BE49-F238E27FC236}">
                <a16:creationId xmlns:a16="http://schemas.microsoft.com/office/drawing/2014/main" id="{B83A2EDC-6707-6DB6-3898-229966B6624C}"/>
              </a:ext>
            </a:extLst>
          </p:cNvPr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lang="en-US" altLang="zh-TW" sz="66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600" b="1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41937483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>
          <a:extLst>
            <a:ext uri="{FF2B5EF4-FFF2-40B4-BE49-F238E27FC236}">
              <a16:creationId xmlns:a16="http://schemas.microsoft.com/office/drawing/2014/main" id="{ACF9B2C3-8AF5-3F47-F680-284D7F0A3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16">
            <a:extLst>
              <a:ext uri="{FF2B5EF4-FFF2-40B4-BE49-F238E27FC236}">
                <a16:creationId xmlns:a16="http://schemas.microsoft.com/office/drawing/2014/main" id="{D38CF1EC-50C8-625A-DB2D-4BBDBC84D4FC}"/>
              </a:ext>
            </a:extLst>
          </p:cNvPr>
          <p:cNvSpPr/>
          <p:nvPr/>
        </p:nvSpPr>
        <p:spPr>
          <a:xfrm>
            <a:off x="393739" y="1683973"/>
            <a:ext cx="8351837" cy="313928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  <p:extLst>
      <p:ext uri="{BB962C8B-B14F-4D97-AF65-F5344CB8AC3E}">
        <p14:creationId xmlns:p14="http://schemas.microsoft.com/office/powerpoint/2010/main" val="1717317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3b0d0b7c168_0_0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無數天神空際臨</a:t>
            </a:r>
            <a:endParaRPr/>
          </a:p>
        </p:txBody>
      </p:sp>
      <p:sp>
        <p:nvSpPr>
          <p:cNvPr id="588" name="Google Shape;588;g3b0d0b7c168_0_0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06450" marR="0" lvl="0" indent="-8064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AutoNum type="arabicPeriod"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無數天神空際臨，</a:t>
            </a:r>
            <a:endParaRPr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驚聞雅韻不停吟，</a:t>
            </a:r>
            <a:endParaRPr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山鳴谷應歌聲遠，</a:t>
            </a:r>
            <a:endParaRPr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來向人間報福音。</a:t>
            </a:r>
            <a:endParaRPr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天主受享榮福於天，</a:t>
            </a:r>
            <a:endParaRPr/>
          </a:p>
          <a:p>
            <a:pPr marL="806450" marR="0" lvl="0" indent="-8064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良人受享太平於地。</a:t>
            </a:r>
            <a:endParaRPr/>
          </a:p>
        </p:txBody>
      </p:sp>
      <p:sp>
        <p:nvSpPr>
          <p:cNvPr id="589" name="Google Shape;589;g3b0d0b7c168_0_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無數天神空際臨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"/>
          <p:cNvSpPr/>
          <p:nvPr/>
        </p:nvSpPr>
        <p:spPr>
          <a:xfrm>
            <a:off x="293736" y="256084"/>
            <a:ext cx="84915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恭讀聖</a:t>
            </a:r>
            <a:r>
              <a:rPr lang="zh-TW" altLang="en-US" sz="6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瑪竇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5FD5CA29-4FEE-01AB-05D4-DF67CD3A0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E24C843-FDFC-FD02-05C1-591D2627E2B6}"/>
              </a:ext>
            </a:extLst>
          </p:cNvPr>
          <p:cNvSpPr/>
          <p:nvPr/>
        </p:nvSpPr>
        <p:spPr>
          <a:xfrm>
            <a:off x="235975" y="84454"/>
            <a:ext cx="8797412" cy="6678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endParaRPr lang="en-US" altLang="zh-TW" sz="2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>
              <a:buClr>
                <a:srgbClr val="002060"/>
              </a:buClr>
              <a:buSzPts val="6000"/>
            </a:pP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賢士們離開以後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上主的天使托夢向若瑟顯現於說：「起來，帶著孩子和祂的母親逃到埃及去吧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!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住在那裡，直到我再來通知你，因為黑落德要搜索這孩子，把祂殺死。」若瑟便起來，星夜帶著孩子和祂的母親，避難到埃及去了。住在那裡，直到黑落德死去。</a:t>
            </a:r>
            <a:endParaRPr lang="en-US" altLang="zh-TW" sz="44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263C5DC5-7945-D371-226C-8FE01C77B122}"/>
              </a:ext>
            </a:extLst>
          </p:cNvPr>
          <p:cNvSpPr txBox="1"/>
          <p:nvPr/>
        </p:nvSpPr>
        <p:spPr>
          <a:xfrm>
            <a:off x="7474226" y="6393874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福音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-1 of 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60332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17CA214-C467-C936-E10A-282FDCB1C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FD4A339-6845-E3D3-7DB0-316E21E9485A}"/>
              </a:ext>
            </a:extLst>
          </p:cNvPr>
          <p:cNvSpPr/>
          <p:nvPr/>
        </p:nvSpPr>
        <p:spPr>
          <a:xfrm>
            <a:off x="154859" y="78103"/>
            <a:ext cx="8989141" cy="6701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r>
              <a:rPr lang="zh-TW" altLang="en-US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en-US" altLang="zh-TW" sz="4800" b="1" dirty="0">
                <a:solidFill>
                  <a:srgbClr val="002060"/>
                </a:solidFill>
                <a:latin typeface="+mj-ea"/>
                <a:cs typeface="Times New Roman"/>
                <a:sym typeface="Times New Roman"/>
              </a:rPr>
              <a:t>(continue)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en-US" altLang="zh-TW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>
              <a:buClr>
                <a:srgbClr val="002060"/>
              </a:buClr>
              <a:buSzPts val="6000"/>
            </a:pP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這便應驗了上主藉先知所說的話：「我從埃及把我的兒子回來。」</a:t>
            </a:r>
            <a:endParaRPr lang="en-US" altLang="zh-TW" sz="4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	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黑落德死了以後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上主的天使又在埃及托夢顯現給若瑟說：「起來，帶著孩子和祂的母親，回以色列去吧</a:t>
            </a:r>
            <a:r>
              <a:rPr lang="en-US" altLang="zh-TW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!</a:t>
            </a: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因為那些想殺害這孩子的人已經死了。」若瑟便起來，帶著孩子和祂的母親回到以色列。</a:t>
            </a: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BAA8C707-09E8-FC37-B176-7FE1ADF31618}"/>
              </a:ext>
            </a:extLst>
          </p:cNvPr>
          <p:cNvSpPr txBox="1"/>
          <p:nvPr/>
        </p:nvSpPr>
        <p:spPr>
          <a:xfrm>
            <a:off x="7474226" y="6393874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福音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80052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D80F3516-DD36-1D30-DF58-2E3B65389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B86C5AE-B1FD-6B27-9D0D-AF650465F848}"/>
              </a:ext>
            </a:extLst>
          </p:cNvPr>
          <p:cNvSpPr/>
          <p:nvPr/>
        </p:nvSpPr>
        <p:spPr>
          <a:xfrm>
            <a:off x="427702" y="279480"/>
            <a:ext cx="8524568" cy="6024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r>
              <a:rPr lang="zh-TW" altLang="en-US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en-US" altLang="zh-TW" sz="4800" b="1" dirty="0">
                <a:solidFill>
                  <a:srgbClr val="002060"/>
                </a:solidFill>
                <a:latin typeface="+mj-ea"/>
                <a:cs typeface="Times New Roman"/>
                <a:sym typeface="Times New Roman"/>
              </a:rPr>
              <a:t>(continue)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en-US" altLang="zh-TW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>
              <a:buClr>
                <a:srgbClr val="002060"/>
              </a:buClr>
              <a:buSzPts val="6000"/>
            </a:pPr>
            <a:r>
              <a:rPr lang="zh-TW" altLang="en-US" sz="4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可是一聽說阿爾赫勞繼承他父親黑落德，作了猶太的國王，就不敢到那裡去；他又在夢中得到指示，便退避到加里肋亞境內，在名叫納匝肋的小鎮定居下來。這又應驗了先知們的預言：「祂要被稱為納匝肋人。」</a:t>
            </a:r>
          </a:p>
        </p:txBody>
      </p:sp>
      <p:sp>
        <p:nvSpPr>
          <p:cNvPr id="4" name="Google Shape;559;p8">
            <a:extLst>
              <a:ext uri="{FF2B5EF4-FFF2-40B4-BE49-F238E27FC236}">
                <a16:creationId xmlns:a16="http://schemas.microsoft.com/office/drawing/2014/main" id="{849E70BA-A1A4-ADF9-E192-34542CF91AEE}"/>
              </a:ext>
            </a:extLst>
          </p:cNvPr>
          <p:cNvSpPr txBox="1"/>
          <p:nvPr/>
        </p:nvSpPr>
        <p:spPr>
          <a:xfrm>
            <a:off x="7474226" y="6393874"/>
            <a:ext cx="179898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CN" altLang="en-US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福音 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-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en-US" altLang="zh-CN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i="0" u="sng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70769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">
          <a:extLst>
            <a:ext uri="{FF2B5EF4-FFF2-40B4-BE49-F238E27FC236}">
              <a16:creationId xmlns:a16="http://schemas.microsoft.com/office/drawing/2014/main" id="{C946F507-A31B-8E85-269E-94FA9F766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21">
            <a:extLst>
              <a:ext uri="{FF2B5EF4-FFF2-40B4-BE49-F238E27FC236}">
                <a16:creationId xmlns:a16="http://schemas.microsoft.com/office/drawing/2014/main" id="{244EE777-26FC-9DD3-F909-9D65E9B8E866}"/>
              </a:ext>
            </a:extLst>
          </p:cNvPr>
          <p:cNvSpPr/>
          <p:nvPr/>
        </p:nvSpPr>
        <p:spPr>
          <a:xfrm>
            <a:off x="323156" y="1412875"/>
            <a:ext cx="8920233" cy="4247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CN" altLang="en-US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基督的福音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lang="en-US" altLang="zh-TW"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en-US" altLang="zh-CN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lang="en-US" altLang="zh-TW" sz="60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全體：基督，我們讚美祢。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7892310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23"/>
          <p:cNvSpPr txBox="1"/>
          <p:nvPr/>
        </p:nvSpPr>
        <p:spPr>
          <a:xfrm>
            <a:off x="468313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1" name="Google Shape;641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66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             </a:t>
            </a:r>
            <a:r>
              <a:rPr lang="zh-TW" sz="5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24"/>
          <p:cNvSpPr txBox="1"/>
          <p:nvPr/>
        </p:nvSpPr>
        <p:spPr>
          <a:xfrm>
            <a:off x="1025456" y="386799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督，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天主的獨生子。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祂在萬世之前，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由聖父所生。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祂是出自天主的天主，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出自光明的光明，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出自真天主的真天主。</a:t>
            </a:r>
            <a:endParaRPr sz="62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26"/>
          <p:cNvSpPr/>
          <p:nvPr/>
        </p:nvSpPr>
        <p:spPr>
          <a:xfrm>
            <a:off x="539750" y="920750"/>
            <a:ext cx="8353425" cy="4862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2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3b0d0b7c168_0_6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無數天神空際臨</a:t>
            </a:r>
            <a:endParaRPr/>
          </a:p>
        </p:txBody>
      </p:sp>
      <p:sp>
        <p:nvSpPr>
          <p:cNvPr id="595" name="Google Shape;595;g3b0d0b7c168_0_6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作樂空中意謂何，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曲聲四達善神多，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伊誰降臨堪稱頌，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因勝何仇奏凱歌。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天主受享榮福於天，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良人受享太平於地。</a:t>
            </a:r>
            <a:endParaRPr/>
          </a:p>
        </p:txBody>
      </p:sp>
      <p:sp>
        <p:nvSpPr>
          <p:cNvPr id="596" name="Google Shape;596;g3b0d0b7c168_0_6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無數天神空際臨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7"/>
          <p:cNvSpPr/>
          <p:nvPr/>
        </p:nvSpPr>
        <p:spPr>
          <a:xfrm>
            <a:off x="538575" y="188925"/>
            <a:ext cx="80967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從天降下。　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33" name="Google Shape;733;p27"/>
          <p:cNvSpPr/>
          <p:nvPr/>
        </p:nvSpPr>
        <p:spPr>
          <a:xfrm>
            <a:off x="3069186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000" b="1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000" b="1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34" name="Google Shape;734;p27"/>
          <p:cNvSpPr/>
          <p:nvPr/>
        </p:nvSpPr>
        <p:spPr>
          <a:xfrm>
            <a:off x="-4831" y="4209913"/>
            <a:ext cx="8929688" cy="247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取得肉軀，而成為人</a:t>
            </a:r>
            <a:r>
              <a:rPr lang="zh-TW" sz="6000" b="1" i="0" u="none" strike="noStrike" cap="none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8"/>
          <p:cNvSpPr txBox="1"/>
          <p:nvPr/>
        </p:nvSpPr>
        <p:spPr>
          <a:xfrm>
            <a:off x="273131" y="414764"/>
            <a:ext cx="8743200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9"/>
          <p:cNvSpPr txBox="1"/>
          <p:nvPr/>
        </p:nvSpPr>
        <p:spPr>
          <a:xfrm>
            <a:off x="460029" y="356981"/>
            <a:ext cx="7200900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我信聖神，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祂是主及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賦予生命者，由聖父聖子所共發。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31"/>
          <p:cNvSpPr txBox="1"/>
          <p:nvPr/>
        </p:nvSpPr>
        <p:spPr>
          <a:xfrm>
            <a:off x="539750" y="549275"/>
            <a:ext cx="8928100" cy="247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我信唯一、至聖、至公、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55" name="Google Shape;755;p31"/>
          <p:cNvSpPr/>
          <p:nvPr/>
        </p:nvSpPr>
        <p:spPr>
          <a:xfrm>
            <a:off x="611188" y="3281363"/>
            <a:ext cx="8424862" cy="247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32"/>
          <p:cNvSpPr/>
          <p:nvPr/>
        </p:nvSpPr>
        <p:spPr>
          <a:xfrm>
            <a:off x="675931" y="1027181"/>
            <a:ext cx="69850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我期待死人的復活，及來世的生命。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 </a:t>
            </a:r>
            <a:endParaRPr sz="6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6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</a:t>
            </a:r>
            <a:r>
              <a:rPr lang="zh-CN" altLang="en-US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   </a:t>
            </a: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我們同聲祈禱</a:t>
            </a:r>
            <a:endParaRPr sz="66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600" b="1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34"/>
          <p:cNvSpPr/>
          <p:nvPr/>
        </p:nvSpPr>
        <p:spPr>
          <a:xfrm>
            <a:off x="188912" y="159026"/>
            <a:ext cx="8766175" cy="629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0000"/>
              </a:lnSpc>
              <a:buClr>
                <a:srgbClr val="E80000"/>
              </a:buClr>
              <a:buSzPts val="6000"/>
            </a:pPr>
            <a:r>
              <a:rPr lang="zh-CN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聖若瑟禱文</a:t>
            </a:r>
            <a:endParaRPr lang="en-US" altLang="zh-CN" sz="66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0000"/>
              </a:lnSpc>
              <a:buClr>
                <a:srgbClr val="E80000"/>
              </a:buClr>
              <a:buSzPts val="6000"/>
            </a:pPr>
            <a:r>
              <a:rPr lang="zh-TW" altLang="en-US" sz="5400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親愛的聖若瑟，天主的忠僕和聖家慈愛的守護者。</a:t>
            </a:r>
            <a:r>
              <a:rPr lang="zh-TW" altLang="en-US" sz="5400" b="0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我們懇求您的指引和代禱，好使我們能忠實地敬拜上主，並勇敢地分享我們的</a:t>
            </a:r>
            <a:r>
              <a:rPr lang="zh-TW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信仰，</a:t>
            </a:r>
            <a:endParaRPr lang="zh-TW" altLang="en-US" sz="5400" b="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35"/>
          <p:cNvSpPr/>
          <p:nvPr/>
        </p:nvSpPr>
        <p:spPr>
          <a:xfrm>
            <a:off x="359568" y="290375"/>
            <a:ext cx="8424863" cy="6075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TW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慷慨地實踐慈悲與善行。</a:t>
            </a:r>
            <a:endParaRPr lang="en-US" altLang="zh-TW" sz="5400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TW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請協助我們成為傳播福音的使徒，隨時準備分享我們的時間、才能與財富，藉此擴展天主的國度。並懇請教導我們以謙卑和信賴的</a:t>
            </a:r>
            <a:endParaRPr sz="5400" b="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36"/>
          <p:cNvSpPr/>
          <p:nvPr/>
        </p:nvSpPr>
        <p:spPr>
          <a:xfrm>
            <a:off x="404812" y="298172"/>
            <a:ext cx="8334375" cy="6075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TW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心接受基督，並在聖體聖事中敬拜祂。</a:t>
            </a:r>
            <a:endParaRPr lang="en-US" altLang="zh-TW" sz="5400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CN" altLang="en-US" sz="5400" b="0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慈愛的聖若瑟，請護佑我們避免罪惡的玷污，幫助我們抵禦黑暗的勢力。我們謙卑地請求您透過主</a:t>
            </a:r>
            <a:endParaRPr sz="5400" b="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3b0d0b7c168_0_12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無數天神空際臨</a:t>
            </a:r>
            <a:endParaRPr/>
          </a:p>
        </p:txBody>
      </p:sp>
      <p:sp>
        <p:nvSpPr>
          <p:cNvPr id="602" name="Google Shape;602;g3b0d0b7c168_0_12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56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聞報誕生救世人，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天神踴躍賀良辰，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貧寒本為贖人罪，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何不同聲頌至仁。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天主受享榮福於天，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良人受享太平於地。</a:t>
            </a:r>
            <a:endParaRPr/>
          </a:p>
        </p:txBody>
      </p:sp>
      <p:sp>
        <p:nvSpPr>
          <p:cNvPr id="603" name="Google Shape;603;g3b0d0b7c168_0_1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無數天神空際臨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>
          <a:extLst>
            <a:ext uri="{FF2B5EF4-FFF2-40B4-BE49-F238E27FC236}">
              <a16:creationId xmlns:a16="http://schemas.microsoft.com/office/drawing/2014/main" id="{502C7328-8BA9-A268-5910-BB65D9486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36">
            <a:extLst>
              <a:ext uri="{FF2B5EF4-FFF2-40B4-BE49-F238E27FC236}">
                <a16:creationId xmlns:a16="http://schemas.microsoft.com/office/drawing/2014/main" id="{C404EE74-30D1-032A-39BC-D53179021CBE}"/>
              </a:ext>
            </a:extLst>
          </p:cNvPr>
          <p:cNvSpPr/>
          <p:nvPr/>
        </p:nvSpPr>
        <p:spPr>
          <a:xfrm>
            <a:off x="404812" y="2216424"/>
            <a:ext cx="8334375" cy="208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lnSpc>
                <a:spcPct val="120000"/>
              </a:lnSpc>
              <a:buClr>
                <a:srgbClr val="00006C"/>
              </a:buClr>
              <a:buSzPts val="6000"/>
            </a:pPr>
            <a:r>
              <a:rPr lang="zh-CN" altLang="en-US" sz="5400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耶穌基督，向天父表達我們的祈禱。阿門。</a:t>
            </a:r>
            <a:endParaRPr sz="5400" b="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31338949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aa94af582d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4" name="Google Shape;824;g3aa94af582d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5" name="Google Shape;825;g3aa94af582d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26" name="Google Shape;826;g3aa94af582d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7" name="Google Shape;827;g3aa94af582d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三王頌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g3b0d390a270_0_0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三王頌</a:t>
            </a:r>
            <a:endParaRPr/>
          </a:p>
        </p:txBody>
      </p:sp>
      <p:sp>
        <p:nvSpPr>
          <p:cNvPr id="833" name="Google Shape;833;g3b0d390a270_0_0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392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1. 我們三位來自東方，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尋找降世君王，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閃亮天星射光芒，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引領馬槽旁。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仰望祢，朝拜祢，</a:t>
            </a: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我心再沒有失望。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只有祢使我心靈，</a:t>
            </a: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走出黑暗迎向光明。</a:t>
            </a: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834" name="Google Shape;834;g3b0d390a270_0_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三王頌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g3b0d390a270_0_6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三王頌</a:t>
            </a:r>
            <a:endParaRPr/>
          </a:p>
        </p:txBody>
      </p:sp>
      <p:sp>
        <p:nvSpPr>
          <p:cNvPr id="840" name="Google Shape;840;g3b0d390a270_0_6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我們三位來自東方，</a:t>
            </a:r>
            <a:endParaRPr sz="49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獻上尊貴禮物，</a:t>
            </a:r>
            <a:endParaRPr sz="49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黃金珍寶顯輝煌，</a:t>
            </a:r>
            <a:endParaRPr sz="49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沒藥伴乳香。</a:t>
            </a:r>
            <a:endParaRPr sz="49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仰望祢，朝拜祢，</a:t>
            </a:r>
            <a:endParaRPr sz="27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我心再沒有失望。</a:t>
            </a:r>
            <a:endParaRPr sz="49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只有祢使我心靈，</a:t>
            </a:r>
            <a:endParaRPr sz="27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49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走出黑暗迎向光明。</a:t>
            </a:r>
            <a:endParaRPr sz="2700"/>
          </a:p>
        </p:txBody>
      </p:sp>
      <p:sp>
        <p:nvSpPr>
          <p:cNvPr id="841" name="Google Shape;841;g3b0d390a270_0_6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三王頌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3b0d390a270_0_12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三王頌</a:t>
            </a:r>
            <a:endParaRPr/>
          </a:p>
        </p:txBody>
      </p:sp>
      <p:sp>
        <p:nvSpPr>
          <p:cNvPr id="847" name="Google Shape;847;g3b0d390a270_0_12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我們三位來自東方，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朝拜天地君王。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贖世羔羊賜安詳，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我輩齊歡唱。</a:t>
            </a:r>
            <a:endParaRPr sz="5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仰望祢，朝拜祢，</a:t>
            </a: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我心再沒有失望。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只有祢使我心靈，</a:t>
            </a:r>
            <a:endParaRPr sz="2800"/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走出黑暗迎向光明。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2800"/>
          </a:p>
        </p:txBody>
      </p:sp>
      <p:sp>
        <p:nvSpPr>
          <p:cNvPr id="848" name="Google Shape;848;g3b0d390a270_0_1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三王頌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9"/>
          <p:cNvSpPr txBox="1"/>
          <p:nvPr/>
        </p:nvSpPr>
        <p:spPr>
          <a:xfrm>
            <a:off x="835785" y="349393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請你們祈禱，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望全能的天主聖父，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收納我和你們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41"/>
          <p:cNvSpPr/>
          <p:nvPr/>
        </p:nvSpPr>
        <p:spPr>
          <a:xfrm>
            <a:off x="413301" y="2480780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18" name="Google Shape;818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24" name="Google Shape;824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5" name="Google Shape;825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感     恩     經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主禮：請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大家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31" name="Google Shape;831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全體：這是理所當然的。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5" name="Google Shape;525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26" name="Google Shape;526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 dirty="0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成  聖  體  禮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43" name="Google Shape;843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請跪下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】</a:t>
            </a:r>
            <a:endParaRPr sz="54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46"/>
          <p:cNvSpPr txBox="1"/>
          <p:nvPr/>
        </p:nvSpPr>
        <p:spPr>
          <a:xfrm>
            <a:off x="343728" y="605459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lang="zh-CN" altLang="en-US"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CN" altLang="en-US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lang="zh-CN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我們傳報祢的聖死，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我們歌頌祢的復活，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 panose="03000509000000000000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我們期待祢光榮地來臨。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 panose="03000509000000000000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全能的天主聖父,</a:t>
            </a:r>
            <a:r>
              <a:rPr lang="en-US" alt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zh-CN" altLang="en-US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愿</a:t>
            </a:r>
            <a:r>
              <a:rPr lang="zh-TW" sz="62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一切崇敬和榮耀, 藉著基督, 偕同基督, 在基督內, 並聯合聖神, 都歸於祢, 直到永遠。</a:t>
            </a:r>
            <a:r>
              <a:rPr lang="zh-TW" sz="62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62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。</a:t>
            </a:r>
            <a:endParaRPr sz="6200" b="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領   聖   體   禮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60" name="Google Shape;860;p48"/>
          <p:cNvSpPr txBox="1"/>
          <p:nvPr/>
        </p:nvSpPr>
        <p:spPr>
          <a:xfrm>
            <a:off x="683519" y="1700213"/>
            <a:ext cx="8569325" cy="518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66" name="Google Shape;866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872" name="Google Shape;872;p50"/>
          <p:cNvSpPr txBox="1"/>
          <p:nvPr/>
        </p:nvSpPr>
        <p:spPr>
          <a:xfrm>
            <a:off x="1391755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：……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 panose="03000509000000000000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lang="en-US" altLang="zh-TW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3" name="Google Shape;883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4" name="Google Shape;884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除免世罪的天主羔羊，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垂憐我們。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除免世罪的天主羔羊，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垂憐我們。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除免世罪的天主羔羊，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賜給我們平安。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3"/>
          <p:cNvSpPr txBox="1"/>
          <p:nvPr/>
        </p:nvSpPr>
        <p:spPr>
          <a:xfrm>
            <a:off x="258912" y="760757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基督的聖寵，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聖神的恩賜，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6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與你們同在。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9" name="Google Shape;899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00" name="Google Shape;900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1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2" name="Google Shape;952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48016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聖家經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g3b0d390a270_0_31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聖家經</a:t>
            </a:r>
            <a:endParaRPr/>
          </a:p>
        </p:txBody>
      </p:sp>
      <p:sp>
        <p:nvSpPr>
          <p:cNvPr id="958" name="Google Shape;958;g3b0d390a270_0_31"/>
          <p:cNvSpPr txBox="1">
            <a:spLocks noGrp="1"/>
          </p:cNvSpPr>
          <p:nvPr>
            <p:ph type="body" idx="1"/>
          </p:nvPr>
        </p:nvSpPr>
        <p:spPr>
          <a:xfrm>
            <a:off x="336550" y="7651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耶穌、瑪利亞、若瑟，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我心、我靈、我生命，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皆獻於爾等。皆獻於爾等。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耶穌、瑪利亞、若瑟，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扶助我於臨終時。</a:t>
            </a:r>
            <a:endParaRPr sz="52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耶穌、瑪利亞、若瑟，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俾我在爾等中得安死之恩。</a:t>
            </a:r>
            <a:endParaRPr/>
          </a:p>
        </p:txBody>
      </p:sp>
      <p:sp>
        <p:nvSpPr>
          <p:cNvPr id="959" name="Google Shape;959;g3b0d390a270_0_31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聖家經 1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3b0d390a270_0_37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聖家經</a:t>
            </a:r>
            <a:endParaRPr/>
          </a:p>
        </p:txBody>
      </p:sp>
      <p:sp>
        <p:nvSpPr>
          <p:cNvPr id="965" name="Google Shape;965;g3b0d390a270_0_37"/>
          <p:cNvSpPr txBox="1">
            <a:spLocks noGrp="1"/>
          </p:cNvSpPr>
          <p:nvPr>
            <p:ph type="body" idx="1"/>
          </p:nvPr>
        </p:nvSpPr>
        <p:spPr>
          <a:xfrm>
            <a:off x="336550" y="1844675"/>
            <a:ext cx="8424900" cy="35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耶穌、瑪利亞、若瑟，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我心、我靈、我生命，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皆獻於爾等。皆獻於爾等。</a:t>
            </a:r>
            <a:endParaRPr sz="54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皆獻於爾等。皆獻於爾等。</a:t>
            </a:r>
            <a:endParaRPr/>
          </a:p>
        </p:txBody>
      </p:sp>
      <p:sp>
        <p:nvSpPr>
          <p:cNvPr id="966" name="Google Shape;966;g3b0d390a270_0_37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聖家經 2 of 2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57"/>
          <p:cNvSpPr txBox="1"/>
          <p:nvPr/>
        </p:nvSpPr>
        <p:spPr>
          <a:xfrm>
            <a:off x="860565" y="2006460"/>
            <a:ext cx="7687089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3" name="Google Shape;873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聖父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聖神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 阿們。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79" name="Google Shape;879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0" name="Google Shape;880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59"/>
          <p:cNvSpPr txBox="1"/>
          <p:nvPr/>
        </p:nvSpPr>
        <p:spPr>
          <a:xfrm>
            <a:off x="795338" y="1700213"/>
            <a:ext cx="83058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主禮：彌撒禮成。你們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去傳報福音吧！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6" name="Google Shape;886;p59"/>
          <p:cNvSpPr/>
          <p:nvPr/>
        </p:nvSpPr>
        <p:spPr>
          <a:xfrm>
            <a:off x="842963" y="4508500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全體：感謝天主。　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2" name="Google Shape;992;g3aaa5f67095_0_96"/>
          <p:cNvSpPr txBox="1">
            <a:spLocks noGrp="1"/>
          </p:cNvSpPr>
          <p:nvPr>
            <p:ph type="title"/>
          </p:nvPr>
        </p:nvSpPr>
        <p:spPr>
          <a:xfrm>
            <a:off x="515187" y="30180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聖嬰萬世王</a:t>
            </a:r>
            <a:endParaRPr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g3b0d390a270_0_56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聖嬰萬世王</a:t>
            </a:r>
            <a:endParaRPr/>
          </a:p>
        </p:txBody>
      </p:sp>
      <p:sp>
        <p:nvSpPr>
          <p:cNvPr id="998" name="Google Shape;998;g3b0d390a270_0_56"/>
          <p:cNvSpPr txBox="1">
            <a:spLocks noGrp="1"/>
          </p:cNvSpPr>
          <p:nvPr>
            <p:ph type="body" idx="1"/>
          </p:nvPr>
        </p:nvSpPr>
        <p:spPr>
          <a:xfrm>
            <a:off x="207300" y="1045325"/>
            <a:ext cx="89367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marR="0" lvl="0" indent="-9080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Arial"/>
              <a:buAutoNum type="arabicPeriod"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寒夜雪飄揚，牧童守群羊。山野現異光，天使空際唱。救主降下方，萬民同敬仰，以色列君王, </a:t>
            </a:r>
            <a:r>
              <a:rPr lang="zh-TW" sz="5100"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贖世之羔羊。</a:t>
            </a:r>
            <a:endParaRPr sz="3100"/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歡迎，歡迎，歡迎，歡迎，</a:t>
            </a:r>
            <a:endParaRPr sz="51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914400" marR="0" lvl="0" indent="-91440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天國君王，今日降生！</a:t>
            </a:r>
            <a:endParaRPr sz="3100"/>
          </a:p>
        </p:txBody>
      </p:sp>
      <p:sp>
        <p:nvSpPr>
          <p:cNvPr id="999" name="Google Shape;999;g3b0d390a270_0_56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聖嬰萬世王 1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"/>
          <p:cNvSpPr txBox="1"/>
          <p:nvPr/>
        </p:nvSpPr>
        <p:spPr>
          <a:xfrm>
            <a:off x="812518" y="460375"/>
            <a:ext cx="7921625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現在我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虔誠地舉行聖祭。</a:t>
            </a:r>
            <a:endParaRPr lang="zh-CN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CN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(</a:t>
            </a:r>
            <a:r>
              <a:rPr lang="zh-CN" altLang="en-US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靜默片刻</a:t>
            </a:r>
            <a:r>
              <a:rPr lang="en-US" altLang="zh-CN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)</a:t>
            </a:r>
            <a:endParaRPr lang="zh-CN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g3b0d390a270_0_62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聖嬰萬世王</a:t>
            </a:r>
            <a:endParaRPr/>
          </a:p>
        </p:txBody>
      </p:sp>
      <p:sp>
        <p:nvSpPr>
          <p:cNvPr id="1005" name="Google Shape;1005;g3b0d390a270_0_62"/>
          <p:cNvSpPr txBox="1">
            <a:spLocks noGrp="1"/>
          </p:cNvSpPr>
          <p:nvPr>
            <p:ph type="body" idx="1"/>
          </p:nvPr>
        </p:nvSpPr>
        <p:spPr>
          <a:xfrm>
            <a:off x="138675" y="1067725"/>
            <a:ext cx="88710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marR="0" lvl="0" indent="-717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耶穌心善良，救世降下方。贖世作羔羊，聖心何慈祥。隆德似太陽，伏魔抑凶惡，我們齊仰望, </a:t>
            </a:r>
            <a:r>
              <a:rPr lang="zh-TW" sz="5100"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1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愛慕淚盈眶。</a:t>
            </a:r>
            <a:endParaRPr sz="3100"/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歡迎，歡迎，歡迎，歡迎，</a:t>
            </a:r>
            <a:endParaRPr sz="51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marR="0" lvl="0" indent="-7175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1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天國君王，今日降生！</a:t>
            </a:r>
            <a:endParaRPr sz="3100"/>
          </a:p>
        </p:txBody>
      </p:sp>
      <p:sp>
        <p:nvSpPr>
          <p:cNvPr id="1006" name="Google Shape;1006;g3b0d390a270_0_62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聖嬰萬世王 2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3b0d390a270_0_68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聖嬰萬世王</a:t>
            </a:r>
            <a:endParaRPr/>
          </a:p>
        </p:txBody>
      </p:sp>
      <p:sp>
        <p:nvSpPr>
          <p:cNvPr id="1012" name="Google Shape;1012;g3b0d390a270_0_68"/>
          <p:cNvSpPr txBox="1">
            <a:spLocks noGrp="1"/>
          </p:cNvSpPr>
          <p:nvPr>
            <p:ph type="body" idx="1"/>
          </p:nvPr>
        </p:nvSpPr>
        <p:spPr>
          <a:xfrm>
            <a:off x="89700" y="1124700"/>
            <a:ext cx="89646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28650" marR="0" lvl="0" indent="-628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拜見救世君，認主示虔敬。全燔沒藥呈，歡躍讚主榮。叩首示忠誠，大地永光明，主德實崇隆, </a:t>
            </a: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終身報恩情。</a:t>
            </a:r>
            <a:endParaRPr sz="3000"/>
          </a:p>
          <a:p>
            <a:pPr marL="628650" marR="0" lvl="0" indent="-6286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歡迎，歡迎，歡迎，歡迎，</a:t>
            </a:r>
            <a:endParaRPr sz="5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628650" marR="0" lvl="0" indent="-62865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天國君王，今日降生！</a:t>
            </a:r>
            <a:br>
              <a:rPr lang="zh-TW" sz="5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3000"/>
          </a:p>
        </p:txBody>
      </p:sp>
      <p:sp>
        <p:nvSpPr>
          <p:cNvPr id="1013" name="Google Shape;1013;g3b0d390a270_0_68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聖嬰萬世王 3 of 3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"/>
          <p:cNvSpPr/>
          <p:nvPr/>
        </p:nvSpPr>
        <p:spPr>
          <a:xfrm>
            <a:off x="808246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CN" altLang="en-US" sz="6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en-US" altLang="zh-TW" sz="6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lang="en-US" altLang="zh-TW" sz="6000" b="0" i="0" u="none" strike="noStrike" cap="none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3970</Words>
  <Application>Microsoft Office PowerPoint</Application>
  <PresentationFormat>On-screen Show (4:3)</PresentationFormat>
  <Paragraphs>373</Paragraphs>
  <Slides>81</Slides>
  <Notes>74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81</vt:i4>
      </vt:variant>
    </vt:vector>
  </HeadingPairs>
  <TitlesOfParts>
    <vt:vector size="92" baseType="lpstr">
      <vt:lpstr>DFKai-SB</vt:lpstr>
      <vt:lpstr>微软雅黑</vt:lpstr>
      <vt:lpstr>微软雅黑</vt:lpstr>
      <vt:lpstr>PMingLiu</vt:lpstr>
      <vt:lpstr>PMingLiu-ExtB</vt:lpstr>
      <vt:lpstr>Arial</vt:lpstr>
      <vt:lpstr>Calibri</vt:lpstr>
      <vt:lpstr>Times New Roman</vt:lpstr>
      <vt:lpstr>22_預設簡報設計</vt:lpstr>
      <vt:lpstr>11_預設簡報設計</vt:lpstr>
      <vt:lpstr>21_預設簡報設計</vt:lpstr>
      <vt:lpstr>PowerPoint Presentation</vt:lpstr>
      <vt:lpstr>無數天神空際臨</vt:lpstr>
      <vt:lpstr>無數天神空際臨</vt:lpstr>
      <vt:lpstr>無數天神空際臨</vt:lpstr>
      <vt:lpstr>無數天神空際臨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天主在天受光榮。 主愛的人在世享平安。</vt:lpstr>
      <vt:lpstr>PowerPoint Presentation</vt:lpstr>
      <vt:lpstr>PowerPoint Presentation</vt:lpstr>
      <vt:lpstr>坐在聖父之右者， 求祢垂憐我們； 因為只有祢是聖的，只有祢是主， 只有祢是至高無上的。</vt:lpstr>
      <vt:lpstr>耶穌基督，祢和聖神，同享天主聖父的光榮。阿 們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三王頌</vt:lpstr>
      <vt:lpstr>三王頌</vt:lpstr>
      <vt:lpstr>三王頌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聖家經</vt:lpstr>
      <vt:lpstr>聖家經</vt:lpstr>
      <vt:lpstr>聖家經</vt:lpstr>
      <vt:lpstr>PowerPoint Presentation</vt:lpstr>
      <vt:lpstr>PowerPoint Presentation</vt:lpstr>
      <vt:lpstr>PowerPoint Presentation</vt:lpstr>
      <vt:lpstr>聖嬰萬世王</vt:lpstr>
      <vt:lpstr>聖嬰萬世王</vt:lpstr>
      <vt:lpstr>聖嬰萬世王</vt:lpstr>
      <vt:lpstr>聖嬰萬世王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Irene Chou</cp:lastModifiedBy>
  <cp:revision>83</cp:revision>
  <dcterms:created xsi:type="dcterms:W3CDTF">2011-12-14T12:22:07Z</dcterms:created>
  <dcterms:modified xsi:type="dcterms:W3CDTF">2025-12-26T09:38:43Z</dcterms:modified>
</cp:coreProperties>
</file>